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495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20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75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825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2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578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578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812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103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118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AABE1-7885-45A1-826A-75672F9918A7}" type="datetimeFigureOut">
              <a:rPr lang="ro-RO" smtClean="0"/>
              <a:t>17.03.2015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BD68-6758-4B45-AB5A-84907DC273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549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Activitate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nonformala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ro-RO" dirty="0">
              <a:latin typeface="Algerian" pitchFamily="82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Biblioteca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Lucieni</a:t>
            </a:r>
            <a:r>
              <a:rPr lang="en-US" dirty="0" smtClean="0">
                <a:latin typeface="Algerian" pitchFamily="82" charset="0"/>
              </a:rPr>
              <a:t> </a:t>
            </a:r>
          </a:p>
          <a:p>
            <a:r>
              <a:rPr lang="en-US" dirty="0" smtClean="0">
                <a:latin typeface="Algerian" pitchFamily="82" charset="0"/>
              </a:rPr>
              <a:t>23.02.2015</a:t>
            </a:r>
            <a:endParaRPr lang="ro-RO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7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40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CIM\101_SONY\DSC06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9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 rot="19411262">
            <a:off x="550711" y="2875003"/>
            <a:ext cx="80425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Igiena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corporala</a:t>
            </a:r>
            <a:endParaRPr lang="ro-RO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3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69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37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0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7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083531" y="2492896"/>
            <a:ext cx="5048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Felicitari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8martie</a:t>
            </a:r>
          </a:p>
          <a:p>
            <a:pPr algn="ctr"/>
            <a:endParaRPr lang="ro-RO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683568" y="20608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114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91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Temă Office</vt:lpstr>
      <vt:lpstr>Activitate nonformala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Activitate nonformala</dc:title>
  <dc:creator>Utilizator Windows</dc:creator>
  <cp:lastModifiedBy>Lenovo</cp:lastModifiedBy>
  <cp:revision>3</cp:revision>
  <dcterms:created xsi:type="dcterms:W3CDTF">2015-03-17T07:28:00Z</dcterms:created>
  <dcterms:modified xsi:type="dcterms:W3CDTF">2015-03-17T09:43:59Z</dcterms:modified>
</cp:coreProperties>
</file>